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22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4/30/18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4/30/18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4/30/18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4/30/18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4/30/18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Fun Math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Blue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4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had 7 </a:t>
            </a:r>
            <a:r>
              <a:rPr lang="en-US" dirty="0" smtClean="0"/>
              <a:t>ball</a:t>
            </a:r>
            <a:r>
              <a:rPr lang="en-US" dirty="0" smtClean="0"/>
              <a:t> </a:t>
            </a:r>
            <a:r>
              <a:rPr lang="en-US" dirty="0" smtClean="0"/>
              <a:t>on the playground and then I found 1 more </a:t>
            </a:r>
            <a:r>
              <a:rPr lang="en-US" dirty="0" smtClean="0"/>
              <a:t>ball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4373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How Many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</a:t>
            </a:r>
            <a:r>
              <a:rPr lang="en-US" dirty="0" smtClean="0"/>
              <a:t>8 </a:t>
            </a:r>
            <a:r>
              <a:rPr lang="en-US" dirty="0" smtClean="0"/>
              <a:t>balls</a:t>
            </a:r>
            <a:r>
              <a:rPr lang="en-US" dirty="0" smtClean="0"/>
              <a:t> </a:t>
            </a:r>
            <a:r>
              <a:rPr lang="en-US" dirty="0" smtClean="0"/>
              <a:t>on the playground. </a:t>
            </a:r>
          </a:p>
          <a:p>
            <a:r>
              <a:rPr lang="en-US" dirty="0"/>
              <a:t>W</a:t>
            </a:r>
            <a:r>
              <a:rPr lang="en-US" dirty="0" smtClean="0"/>
              <a:t>rite </a:t>
            </a:r>
            <a:r>
              <a:rPr lang="en-US" dirty="0" smtClean="0"/>
              <a:t>a number </a:t>
            </a:r>
            <a:r>
              <a:rPr lang="en-US" dirty="0" err="1" smtClean="0"/>
              <a:t>sentense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36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7+1=8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999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4 toys and I got 4 more. How many toys do I have?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312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8 toys</a:t>
            </a:r>
          </a:p>
          <a:p>
            <a:r>
              <a:rPr lang="en-US" dirty="0"/>
              <a:t>W</a:t>
            </a:r>
            <a:r>
              <a:rPr lang="en-US" dirty="0" smtClean="0"/>
              <a:t>rite </a:t>
            </a:r>
            <a:r>
              <a:rPr lang="en-US" dirty="0" smtClean="0"/>
              <a:t>a number </a:t>
            </a:r>
            <a:r>
              <a:rPr lang="en-US" dirty="0" err="1" smtClean="0"/>
              <a:t>sentense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152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4+4=8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643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6+2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982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6+2=8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678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5 games then I </a:t>
            </a:r>
            <a:r>
              <a:rPr lang="en-US" dirty="0" err="1" smtClean="0"/>
              <a:t>bowt</a:t>
            </a:r>
            <a:r>
              <a:rPr lang="en-US" dirty="0" smtClean="0"/>
              <a:t> </a:t>
            </a:r>
            <a:r>
              <a:rPr lang="en-US" dirty="0" smtClean="0"/>
              <a:t>3 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505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</a:t>
            </a:r>
            <a:r>
              <a:rPr lang="en-US" dirty="0" smtClean="0"/>
              <a:t>have 8 games. </a:t>
            </a:r>
          </a:p>
          <a:p>
            <a:r>
              <a:rPr lang="en-US" dirty="0" smtClean="0"/>
              <a:t>Write </a:t>
            </a:r>
            <a:r>
              <a:rPr lang="en-US" dirty="0" smtClean="0"/>
              <a:t>a number </a:t>
            </a:r>
            <a:r>
              <a:rPr lang="en-US" dirty="0" err="1" smtClean="0"/>
              <a:t>sentense</a:t>
            </a:r>
            <a:r>
              <a:rPr lang="en-US" dirty="0" smtClean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436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5+3=8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13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13</TotalTime>
  <Words>112</Words>
  <Application>Microsoft Macintosh PowerPoint</Application>
  <PresentationFormat>On-screen Show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Habitat</vt:lpstr>
      <vt:lpstr>Fun Math </vt:lpstr>
      <vt:lpstr>How Many</vt:lpstr>
      <vt:lpstr>How Many</vt:lpstr>
      <vt:lpstr>ADD</vt:lpstr>
      <vt:lpstr>ADD</vt:lpstr>
      <vt:lpstr>ADD</vt:lpstr>
      <vt:lpstr>How Many</vt:lpstr>
      <vt:lpstr>How Many </vt:lpstr>
      <vt:lpstr>ADD</vt:lpstr>
      <vt:lpstr>How Many</vt:lpstr>
      <vt:lpstr> How Many </vt:lpstr>
      <vt:lpstr>ADD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 Math </dc:title>
  <dc:creator>Abby Lewis</dc:creator>
  <cp:lastModifiedBy>Abby Lewis</cp:lastModifiedBy>
  <cp:revision>3</cp:revision>
  <dcterms:created xsi:type="dcterms:W3CDTF">2018-04-30T15:52:10Z</dcterms:created>
  <dcterms:modified xsi:type="dcterms:W3CDTF">2018-04-30T17:07:54Z</dcterms:modified>
</cp:coreProperties>
</file>